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1600"/>
              </a:spcBef>
              <a:spcAft>
                <a:spcPts val="0"/>
              </a:spcAft>
              <a:buClr>
                <a:schemeClr val="dk1"/>
              </a:buClr>
              <a:buSzPts val="1400"/>
              <a:buChar char="○"/>
              <a:defRPr>
                <a:solidFill>
                  <a:schemeClr val="dk1"/>
                </a:solidFill>
              </a:defRPr>
            </a:lvl2pPr>
            <a:lvl3pPr indent="-317500" lvl="2" marL="1371600" rtl="0">
              <a:spcBef>
                <a:spcPts val="1600"/>
              </a:spcBef>
              <a:spcAft>
                <a:spcPts val="0"/>
              </a:spcAft>
              <a:buClr>
                <a:schemeClr val="dk1"/>
              </a:buClr>
              <a:buSzPts val="1400"/>
              <a:buChar char="■"/>
              <a:defRPr>
                <a:solidFill>
                  <a:schemeClr val="dk1"/>
                </a:solidFill>
              </a:defRPr>
            </a:lvl3pPr>
            <a:lvl4pPr indent="-317500" lvl="3" marL="1828800" rtl="0">
              <a:spcBef>
                <a:spcPts val="1600"/>
              </a:spcBef>
              <a:spcAft>
                <a:spcPts val="0"/>
              </a:spcAft>
              <a:buClr>
                <a:schemeClr val="dk1"/>
              </a:buClr>
              <a:buSzPts val="1400"/>
              <a:buChar char="●"/>
              <a:defRPr>
                <a:solidFill>
                  <a:schemeClr val="dk1"/>
                </a:solidFill>
              </a:defRPr>
            </a:lvl4pPr>
            <a:lvl5pPr indent="-317500" lvl="4" marL="2286000" rtl="0">
              <a:spcBef>
                <a:spcPts val="1600"/>
              </a:spcBef>
              <a:spcAft>
                <a:spcPts val="0"/>
              </a:spcAft>
              <a:buClr>
                <a:schemeClr val="dk1"/>
              </a:buClr>
              <a:buSzPts val="1400"/>
              <a:buChar char="○"/>
              <a:defRPr>
                <a:solidFill>
                  <a:schemeClr val="dk1"/>
                </a:solidFill>
              </a:defRPr>
            </a:lvl5pPr>
            <a:lvl6pPr indent="-317500" lvl="5" marL="2743200" rtl="0">
              <a:spcBef>
                <a:spcPts val="1600"/>
              </a:spcBef>
              <a:spcAft>
                <a:spcPts val="0"/>
              </a:spcAft>
              <a:buClr>
                <a:schemeClr val="dk1"/>
              </a:buClr>
              <a:buSzPts val="1400"/>
              <a:buChar char="■"/>
              <a:defRPr>
                <a:solidFill>
                  <a:schemeClr val="dk1"/>
                </a:solidFill>
              </a:defRPr>
            </a:lvl6pPr>
            <a:lvl7pPr indent="-317500" lvl="6" marL="3200400" rtl="0">
              <a:spcBef>
                <a:spcPts val="1600"/>
              </a:spcBef>
              <a:spcAft>
                <a:spcPts val="0"/>
              </a:spcAft>
              <a:buClr>
                <a:schemeClr val="dk1"/>
              </a:buClr>
              <a:buSzPts val="1400"/>
              <a:buChar char="●"/>
              <a:defRPr>
                <a:solidFill>
                  <a:schemeClr val="dk1"/>
                </a:solidFill>
              </a:defRPr>
            </a:lvl7pPr>
            <a:lvl8pPr indent="-317500" lvl="7" marL="3657600" rtl="0">
              <a:spcBef>
                <a:spcPts val="1600"/>
              </a:spcBef>
              <a:spcAft>
                <a:spcPts val="0"/>
              </a:spcAft>
              <a:buClr>
                <a:schemeClr val="dk1"/>
              </a:buClr>
              <a:buSzPts val="1400"/>
              <a:buChar char="○"/>
              <a:defRPr>
                <a:solidFill>
                  <a:schemeClr val="dk1"/>
                </a:solidFill>
              </a:defRPr>
            </a:lvl8pPr>
            <a:lvl9pPr indent="-317500" lvl="8" marL="4114800" rtl="0">
              <a:spcBef>
                <a:spcPts val="1600"/>
              </a:spcBef>
              <a:spcAft>
                <a:spcPts val="1600"/>
              </a:spcAft>
              <a:buClr>
                <a:schemeClr val="dk1"/>
              </a:buClr>
              <a:buSzPts val="1400"/>
              <a:buChar char="■"/>
              <a:defRPr>
                <a:solidFill>
                  <a:schemeClr val="dk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lt2"/>
              </a:buClr>
              <a:buSzPts val="1800"/>
              <a:buChar char="●"/>
              <a:defRPr sz="1800">
                <a:solidFill>
                  <a:schemeClr val="lt2"/>
                </a:solidFill>
              </a:defRPr>
            </a:lvl1pPr>
            <a:lvl2pPr indent="-317500" lvl="1" marL="914400" rtl="0">
              <a:lnSpc>
                <a:spcPct val="115000"/>
              </a:lnSpc>
              <a:spcBef>
                <a:spcPts val="1600"/>
              </a:spcBef>
              <a:spcAft>
                <a:spcPts val="0"/>
              </a:spcAft>
              <a:buClr>
                <a:schemeClr val="lt2"/>
              </a:buClr>
              <a:buSzPts val="1400"/>
              <a:buChar char="○"/>
              <a:defRPr>
                <a:solidFill>
                  <a:schemeClr val="lt2"/>
                </a:solidFill>
              </a:defRPr>
            </a:lvl2pPr>
            <a:lvl3pPr indent="-317500" lvl="2" marL="1371600" rtl="0">
              <a:lnSpc>
                <a:spcPct val="115000"/>
              </a:lnSpc>
              <a:spcBef>
                <a:spcPts val="1600"/>
              </a:spcBef>
              <a:spcAft>
                <a:spcPts val="0"/>
              </a:spcAft>
              <a:buClr>
                <a:schemeClr val="lt2"/>
              </a:buClr>
              <a:buSzPts val="1400"/>
              <a:buChar char="■"/>
              <a:defRPr>
                <a:solidFill>
                  <a:schemeClr val="lt2"/>
                </a:solidFill>
              </a:defRPr>
            </a:lvl3pPr>
            <a:lvl4pPr indent="-317500" lvl="3" marL="1828800" rtl="0">
              <a:lnSpc>
                <a:spcPct val="115000"/>
              </a:lnSpc>
              <a:spcBef>
                <a:spcPts val="1600"/>
              </a:spcBef>
              <a:spcAft>
                <a:spcPts val="0"/>
              </a:spcAft>
              <a:buClr>
                <a:schemeClr val="lt2"/>
              </a:buClr>
              <a:buSzPts val="1400"/>
              <a:buChar char="●"/>
              <a:defRPr>
                <a:solidFill>
                  <a:schemeClr val="lt2"/>
                </a:solidFill>
              </a:defRPr>
            </a:lvl4pPr>
            <a:lvl5pPr indent="-317500" lvl="4" marL="2286000" rtl="0">
              <a:lnSpc>
                <a:spcPct val="115000"/>
              </a:lnSpc>
              <a:spcBef>
                <a:spcPts val="1600"/>
              </a:spcBef>
              <a:spcAft>
                <a:spcPts val="0"/>
              </a:spcAft>
              <a:buClr>
                <a:schemeClr val="lt2"/>
              </a:buClr>
              <a:buSzPts val="1400"/>
              <a:buChar char="○"/>
              <a:defRPr>
                <a:solidFill>
                  <a:schemeClr val="lt2"/>
                </a:solidFill>
              </a:defRPr>
            </a:lvl5pPr>
            <a:lvl6pPr indent="-317500" lvl="5" marL="2743200" rtl="0">
              <a:lnSpc>
                <a:spcPct val="115000"/>
              </a:lnSpc>
              <a:spcBef>
                <a:spcPts val="1600"/>
              </a:spcBef>
              <a:spcAft>
                <a:spcPts val="0"/>
              </a:spcAft>
              <a:buClr>
                <a:schemeClr val="lt2"/>
              </a:buClr>
              <a:buSzPts val="1400"/>
              <a:buChar char="■"/>
              <a:defRPr>
                <a:solidFill>
                  <a:schemeClr val="lt2"/>
                </a:solidFill>
              </a:defRPr>
            </a:lvl6pPr>
            <a:lvl7pPr indent="-317500" lvl="6" marL="3200400" rtl="0">
              <a:lnSpc>
                <a:spcPct val="115000"/>
              </a:lnSpc>
              <a:spcBef>
                <a:spcPts val="1600"/>
              </a:spcBef>
              <a:spcAft>
                <a:spcPts val="0"/>
              </a:spcAft>
              <a:buClr>
                <a:schemeClr val="lt2"/>
              </a:buClr>
              <a:buSzPts val="1400"/>
              <a:buChar char="●"/>
              <a:defRPr>
                <a:solidFill>
                  <a:schemeClr val="lt2"/>
                </a:solidFill>
              </a:defRPr>
            </a:lvl7pPr>
            <a:lvl8pPr indent="-317500" lvl="7" marL="3657600" rtl="0">
              <a:lnSpc>
                <a:spcPct val="115000"/>
              </a:lnSpc>
              <a:spcBef>
                <a:spcPts val="1600"/>
              </a:spcBef>
              <a:spcAft>
                <a:spcPts val="0"/>
              </a:spcAft>
              <a:buClr>
                <a:schemeClr val="lt2"/>
              </a:buClr>
              <a:buSzPts val="1400"/>
              <a:buChar char="○"/>
              <a:defRPr>
                <a:solidFill>
                  <a:schemeClr val="lt2"/>
                </a:solidFill>
              </a:defRPr>
            </a:lvl8pPr>
            <a:lvl9pPr indent="-317500" lvl="8" marL="4114800" rtl="0">
              <a:lnSpc>
                <a:spcPct val="115000"/>
              </a:lnSpc>
              <a:spcBef>
                <a:spcPts val="1600"/>
              </a:spcBef>
              <a:spcAft>
                <a:spcPts val="1600"/>
              </a:spcAft>
              <a:buClr>
                <a:schemeClr val="lt2"/>
              </a:buClr>
              <a:buSzPts val="1400"/>
              <a:buChar char="■"/>
              <a:defRPr>
                <a:solidFill>
                  <a:schemeClr val="lt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defRPr>
            </a:lvl1pPr>
            <a:lvl2pPr lvl="1" rtl="0" algn="r">
              <a:buNone/>
              <a:defRPr sz="1000">
                <a:solidFill>
                  <a:schemeClr val="lt2"/>
                </a:solidFill>
              </a:defRPr>
            </a:lvl2pPr>
            <a:lvl3pPr lvl="2" rtl="0" algn="r">
              <a:buNone/>
              <a:defRPr sz="1000">
                <a:solidFill>
                  <a:schemeClr val="lt2"/>
                </a:solidFill>
              </a:defRPr>
            </a:lvl3pPr>
            <a:lvl4pPr lvl="3" rtl="0" algn="r">
              <a:buNone/>
              <a:defRPr sz="1000">
                <a:solidFill>
                  <a:schemeClr val="lt2"/>
                </a:solidFill>
              </a:defRPr>
            </a:lvl4pPr>
            <a:lvl5pPr lvl="4" rtl="0" algn="r">
              <a:buNone/>
              <a:defRPr sz="1000">
                <a:solidFill>
                  <a:schemeClr val="lt2"/>
                </a:solidFill>
              </a:defRPr>
            </a:lvl5pPr>
            <a:lvl6pPr lvl="5" rtl="0" algn="r">
              <a:buNone/>
              <a:defRPr sz="1000">
                <a:solidFill>
                  <a:schemeClr val="lt2"/>
                </a:solidFill>
              </a:defRPr>
            </a:lvl6pPr>
            <a:lvl7pPr lvl="6" rtl="0" algn="r">
              <a:buNone/>
              <a:defRPr sz="1000">
                <a:solidFill>
                  <a:schemeClr val="lt2"/>
                </a:solidFill>
              </a:defRPr>
            </a:lvl7pPr>
            <a:lvl8pPr lvl="7" rtl="0" algn="r">
              <a:buNone/>
              <a:defRPr sz="1000">
                <a:solidFill>
                  <a:schemeClr val="lt2"/>
                </a:solidFill>
              </a:defRPr>
            </a:lvl8pPr>
            <a:lvl9pPr lvl="8" rtl="0" algn="r">
              <a:buNone/>
              <a:defRPr sz="1000">
                <a:solidFill>
                  <a:schemeClr val="lt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212800" y="528375"/>
            <a:ext cx="8718400" cy="40867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09" name="Shape 109"/>
          <p:cNvSpPr txBox="1"/>
          <p:nvPr>
            <p:ph idx="1" type="body"/>
          </p:nvPr>
        </p:nvSpPr>
        <p:spPr>
          <a:xfrm>
            <a:off x="311700" y="1158600"/>
            <a:ext cx="8520600" cy="3767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500">
                <a:solidFill>
                  <a:schemeClr val="dk1"/>
                </a:solidFill>
              </a:rPr>
              <a:t>Hebrews 4:16</a:t>
            </a:r>
            <a:r>
              <a:rPr lang="en" sz="3500">
                <a:solidFill>
                  <a:schemeClr val="dk1"/>
                </a:solidFill>
              </a:rPr>
              <a:t> “</a:t>
            </a:r>
            <a:r>
              <a:rPr i="1" lang="en" sz="3500">
                <a:solidFill>
                  <a:schemeClr val="dk1"/>
                </a:solidFill>
              </a:rPr>
              <a:t>Let us then with confidence draw near to the throne of grace, that we may receive mercy and find grace to help in time of need.</a:t>
            </a:r>
            <a:r>
              <a:rPr lang="en" sz="3500">
                <a:solidFill>
                  <a:schemeClr val="dk1"/>
                </a:solidFill>
              </a:rPr>
              <a:t>”</a:t>
            </a:r>
            <a:endParaRPr sz="35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15" name="Shape 115"/>
          <p:cNvSpPr txBox="1"/>
          <p:nvPr>
            <p:ph idx="1" type="body"/>
          </p:nvPr>
        </p:nvSpPr>
        <p:spPr>
          <a:xfrm>
            <a:off x="311700" y="1604050"/>
            <a:ext cx="8520600" cy="33216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7200">
                <a:solidFill>
                  <a:schemeClr val="dk1"/>
                </a:solidFill>
              </a:rPr>
              <a:t>2. Margin</a:t>
            </a:r>
            <a:endParaRPr sz="67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21" name="Shape 121"/>
          <p:cNvSpPr txBox="1"/>
          <p:nvPr>
            <p:ph idx="1" type="body"/>
          </p:nvPr>
        </p:nvSpPr>
        <p:spPr>
          <a:xfrm>
            <a:off x="311700" y="1598100"/>
            <a:ext cx="8520600" cy="3327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3500">
                <a:solidFill>
                  <a:schemeClr val="dk1"/>
                </a:solidFill>
              </a:rPr>
              <a:t>Living without margin is a symptom of you trying to replace God with something else.</a:t>
            </a:r>
            <a:endParaRPr sz="35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27" name="Shape 127"/>
          <p:cNvSpPr txBox="1"/>
          <p:nvPr>
            <p:ph idx="1" type="body"/>
          </p:nvPr>
        </p:nvSpPr>
        <p:spPr>
          <a:xfrm>
            <a:off x="311700" y="1087325"/>
            <a:ext cx="8520600" cy="3838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7200">
                <a:solidFill>
                  <a:schemeClr val="dk1"/>
                </a:solidFill>
              </a:rPr>
              <a:t>3</a:t>
            </a:r>
            <a:r>
              <a:rPr lang="en" sz="7200">
                <a:solidFill>
                  <a:schemeClr val="dk1"/>
                </a:solidFill>
              </a:rPr>
              <a:t>. Not an </a:t>
            </a:r>
            <a:r>
              <a:rPr b="1" lang="en" sz="7200">
                <a:solidFill>
                  <a:schemeClr val="dk1"/>
                </a:solidFill>
              </a:rPr>
              <a:t>Internal Strength</a:t>
            </a:r>
            <a:endParaRPr sz="67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33" name="Shape 133"/>
          <p:cNvSpPr txBox="1"/>
          <p:nvPr>
            <p:ph idx="1" type="body"/>
          </p:nvPr>
        </p:nvSpPr>
        <p:spPr>
          <a:xfrm>
            <a:off x="311700" y="297375"/>
            <a:ext cx="8520600" cy="4628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300">
                <a:solidFill>
                  <a:schemeClr val="dk1"/>
                </a:solidFill>
              </a:rPr>
              <a:t>1Sam. 30:7-8</a:t>
            </a:r>
            <a:r>
              <a:rPr lang="en" sz="3300">
                <a:solidFill>
                  <a:schemeClr val="dk1"/>
                </a:solidFill>
              </a:rPr>
              <a:t>   “</a:t>
            </a:r>
            <a:r>
              <a:rPr i="1" lang="en" sz="3300">
                <a:solidFill>
                  <a:schemeClr val="dk1"/>
                </a:solidFill>
              </a:rPr>
              <a:t>7 And David said to Abiathar the priest, the son of Ahimelech, “Bring me the ephod.” So Abiathar brought the ephod to David. 8 And David inquired of the LORD, “Shall I pursue after this band? Shall I overtake them?” He answered him, “Pursue, for you shall surely overtake and shall surely rescue.”</a:t>
            </a:r>
            <a:r>
              <a:rPr lang="en" sz="3300">
                <a:solidFill>
                  <a:schemeClr val="dk1"/>
                </a:solidFill>
              </a:rPr>
              <a:t>”</a:t>
            </a:r>
            <a:endParaRPr sz="33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39" name="Shape 139"/>
          <p:cNvSpPr txBox="1"/>
          <p:nvPr>
            <p:ph idx="1" type="body"/>
          </p:nvPr>
        </p:nvSpPr>
        <p:spPr>
          <a:xfrm>
            <a:off x="311700" y="701275"/>
            <a:ext cx="8520600" cy="42249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4500">
                <a:solidFill>
                  <a:schemeClr val="dk1"/>
                </a:solidFill>
              </a:rPr>
              <a:t>Churchill </a:t>
            </a:r>
            <a:br>
              <a:rPr b="1" lang="en" sz="4500">
                <a:solidFill>
                  <a:schemeClr val="dk1"/>
                </a:solidFill>
              </a:rPr>
            </a:br>
            <a:r>
              <a:rPr lang="en" sz="4500">
                <a:solidFill>
                  <a:schemeClr val="dk1"/>
                </a:solidFill>
              </a:rPr>
              <a:t>“</a:t>
            </a:r>
            <a:r>
              <a:rPr i="1" lang="en" sz="4500">
                <a:solidFill>
                  <a:schemeClr val="dk1"/>
                </a:solidFill>
              </a:rPr>
              <a:t>Success is not final, failure is not fatal: it is the courage to continue that counts.</a:t>
            </a:r>
            <a:r>
              <a:rPr lang="en" sz="4500">
                <a:solidFill>
                  <a:schemeClr val="dk1"/>
                </a:solidFill>
              </a:rPr>
              <a:t>”</a:t>
            </a:r>
            <a:endParaRPr sz="45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45" name="Shape 145"/>
          <p:cNvSpPr txBox="1"/>
          <p:nvPr>
            <p:ph idx="1" type="body"/>
          </p:nvPr>
        </p:nvSpPr>
        <p:spPr>
          <a:xfrm>
            <a:off x="311700" y="1307075"/>
            <a:ext cx="8520600" cy="3619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11500">
                <a:solidFill>
                  <a:schemeClr val="dk1"/>
                </a:solidFill>
              </a:rPr>
              <a:t>Psalm 23</a:t>
            </a:r>
            <a:endParaRPr sz="115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pic>
        <p:nvPicPr>
          <p:cNvPr id="59" name="Shape 59"/>
          <p:cNvPicPr preferRelativeResize="0"/>
          <p:nvPr/>
        </p:nvPicPr>
        <p:blipFill>
          <a:blip r:embed="rId3">
            <a:alphaModFix/>
          </a:blip>
          <a:stretch>
            <a:fillRect/>
          </a:stretch>
        </p:blipFill>
        <p:spPr>
          <a:xfrm>
            <a:off x="-3037450" y="-154162"/>
            <a:ext cx="12250750" cy="6137626"/>
          </a:xfrm>
          <a:prstGeom prst="rect">
            <a:avLst/>
          </a:prstGeom>
          <a:noFill/>
          <a:ln>
            <a:noFill/>
          </a:ln>
        </p:spPr>
      </p:pic>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61" name="Shape 61"/>
          <p:cNvSpPr txBox="1"/>
          <p:nvPr>
            <p:ph idx="1" type="body"/>
          </p:nvPr>
        </p:nvSpPr>
        <p:spPr>
          <a:xfrm>
            <a:off x="311700" y="178175"/>
            <a:ext cx="8520600" cy="4747800"/>
          </a:xfrm>
          <a:prstGeom prst="rect">
            <a:avLst/>
          </a:prstGeom>
        </p:spPr>
        <p:txBody>
          <a:bodyPr anchorCtr="0" anchor="t" bIns="91425" lIns="91425" spcFirstLastPara="1" rIns="91425" wrap="square" tIns="91425">
            <a:noAutofit/>
          </a:bodyPr>
          <a:lstStyle/>
          <a:p>
            <a:pPr indent="0" lvl="0" marL="0" rtl="0" algn="r">
              <a:spcBef>
                <a:spcPts val="0"/>
              </a:spcBef>
              <a:spcAft>
                <a:spcPts val="1600"/>
              </a:spcAft>
              <a:buNone/>
            </a:pPr>
            <a:r>
              <a:rPr b="1" lang="en" sz="3800">
                <a:solidFill>
                  <a:schemeClr val="dk1"/>
                </a:solidFill>
              </a:rPr>
              <a:t>1- David’s Slingshot</a:t>
            </a:r>
            <a:br>
              <a:rPr b="1" lang="en" sz="3800">
                <a:solidFill>
                  <a:schemeClr val="dk1"/>
                </a:solidFill>
              </a:rPr>
            </a:br>
            <a:r>
              <a:rPr b="1" lang="en" sz="3800">
                <a:solidFill>
                  <a:schemeClr val="dk1"/>
                </a:solidFill>
              </a:rPr>
              <a:t>2- David’s Respect </a:t>
            </a:r>
            <a:br>
              <a:rPr b="1" lang="en" sz="3800">
                <a:solidFill>
                  <a:schemeClr val="dk1"/>
                </a:solidFill>
              </a:rPr>
            </a:br>
            <a:r>
              <a:rPr b="1" lang="en" sz="3800">
                <a:solidFill>
                  <a:schemeClr val="dk1"/>
                </a:solidFill>
              </a:rPr>
              <a:t>3- David’s Strength </a:t>
            </a:r>
            <a:br>
              <a:rPr b="1" lang="en" sz="3800">
                <a:solidFill>
                  <a:schemeClr val="dk1"/>
                </a:solidFill>
              </a:rPr>
            </a:br>
            <a:r>
              <a:rPr b="1" lang="en" sz="3800">
                <a:solidFill>
                  <a:schemeClr val="dk1"/>
                </a:solidFill>
              </a:rPr>
              <a:t>4- David’s Sins</a:t>
            </a:r>
            <a:br>
              <a:rPr b="1" lang="en" sz="3800">
                <a:solidFill>
                  <a:schemeClr val="dk1"/>
                </a:solidFill>
              </a:rPr>
            </a:br>
            <a:r>
              <a:rPr b="1" lang="en" sz="3800">
                <a:solidFill>
                  <a:schemeClr val="dk1"/>
                </a:solidFill>
              </a:rPr>
              <a:t>5- David’s </a:t>
            </a:r>
            <a:r>
              <a:rPr b="1" lang="en" sz="3800">
                <a:solidFill>
                  <a:schemeClr val="dk1"/>
                </a:solidFill>
              </a:rPr>
              <a:t>Worship</a:t>
            </a:r>
            <a:endParaRPr b="1" sz="38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67" name="Shape 67"/>
          <p:cNvSpPr txBox="1"/>
          <p:nvPr>
            <p:ph idx="1" type="body"/>
          </p:nvPr>
        </p:nvSpPr>
        <p:spPr>
          <a:xfrm>
            <a:off x="311700" y="639550"/>
            <a:ext cx="8520600" cy="4286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10300">
                <a:solidFill>
                  <a:schemeClr val="dk1"/>
                </a:solidFill>
              </a:rPr>
              <a:t>David’s </a:t>
            </a:r>
            <a:br>
              <a:rPr b="1" lang="en" sz="10300">
                <a:solidFill>
                  <a:schemeClr val="dk1"/>
                </a:solidFill>
              </a:rPr>
            </a:br>
            <a:r>
              <a:rPr b="1" lang="en" sz="10300">
                <a:solidFill>
                  <a:schemeClr val="dk1"/>
                </a:solidFill>
              </a:rPr>
              <a:t>Strength</a:t>
            </a:r>
            <a:endParaRPr b="1" i="1" sz="103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73" name="Shape 73"/>
          <p:cNvSpPr txBox="1"/>
          <p:nvPr>
            <p:ph idx="1" type="body"/>
          </p:nvPr>
        </p:nvSpPr>
        <p:spPr>
          <a:xfrm>
            <a:off x="311700" y="641875"/>
            <a:ext cx="8520600" cy="4284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900">
                <a:solidFill>
                  <a:schemeClr val="dk1"/>
                </a:solidFill>
              </a:rPr>
              <a:t>Have you ever found yourself in a new normal that you really don’t like? </a:t>
            </a:r>
            <a:endParaRPr sz="3900">
              <a:solidFill>
                <a:schemeClr val="dk1"/>
              </a:solidFill>
            </a:endParaRPr>
          </a:p>
          <a:p>
            <a:pPr indent="-444500" lvl="0" marL="457200" rtl="0" algn="ctr">
              <a:spcBef>
                <a:spcPts val="1600"/>
              </a:spcBef>
              <a:spcAft>
                <a:spcPts val="0"/>
              </a:spcAft>
              <a:buClr>
                <a:schemeClr val="dk1"/>
              </a:buClr>
              <a:buSzPts val="3400"/>
              <a:buChar char="-"/>
            </a:pPr>
            <a:r>
              <a:rPr lang="en" sz="3400">
                <a:solidFill>
                  <a:schemeClr val="dk1"/>
                </a:solidFill>
              </a:rPr>
              <a:t>You have to compromise. </a:t>
            </a:r>
            <a:endParaRPr sz="3400">
              <a:solidFill>
                <a:schemeClr val="dk1"/>
              </a:solidFill>
            </a:endParaRPr>
          </a:p>
          <a:p>
            <a:pPr indent="-444500" lvl="0" marL="457200" rtl="0" algn="ctr">
              <a:spcBef>
                <a:spcPts val="0"/>
              </a:spcBef>
              <a:spcAft>
                <a:spcPts val="0"/>
              </a:spcAft>
              <a:buClr>
                <a:schemeClr val="dk1"/>
              </a:buClr>
              <a:buSzPts val="3400"/>
              <a:buChar char="-"/>
            </a:pPr>
            <a:r>
              <a:rPr lang="en" sz="3400">
                <a:solidFill>
                  <a:schemeClr val="dk1"/>
                </a:solidFill>
              </a:rPr>
              <a:t>Your choices are limited</a:t>
            </a:r>
            <a:endParaRPr sz="3400">
              <a:solidFill>
                <a:schemeClr val="dk1"/>
              </a:solidFill>
            </a:endParaRPr>
          </a:p>
          <a:p>
            <a:pPr indent="-444500" lvl="0" marL="457200" rtl="0" algn="ctr">
              <a:spcBef>
                <a:spcPts val="0"/>
              </a:spcBef>
              <a:spcAft>
                <a:spcPts val="0"/>
              </a:spcAft>
              <a:buClr>
                <a:schemeClr val="dk1"/>
              </a:buClr>
              <a:buSzPts val="3400"/>
              <a:buChar char="-"/>
            </a:pPr>
            <a:r>
              <a:rPr lang="en" sz="3400">
                <a:solidFill>
                  <a:schemeClr val="dk1"/>
                </a:solidFill>
              </a:rPr>
              <a:t> You do things you swore you’d never do. </a:t>
            </a:r>
            <a:endParaRPr sz="34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79" name="Shape 79"/>
          <p:cNvSpPr txBox="1"/>
          <p:nvPr>
            <p:ph idx="1" type="body"/>
          </p:nvPr>
        </p:nvSpPr>
        <p:spPr>
          <a:xfrm>
            <a:off x="311700" y="283850"/>
            <a:ext cx="8520600" cy="4642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2600">
                <a:solidFill>
                  <a:schemeClr val="dk1"/>
                </a:solidFill>
              </a:rPr>
              <a:t>1 Sam 28:7-19</a:t>
            </a:r>
            <a:r>
              <a:rPr lang="en" sz="2600">
                <a:solidFill>
                  <a:schemeClr val="dk1"/>
                </a:solidFill>
              </a:rPr>
              <a:t> “</a:t>
            </a:r>
            <a:r>
              <a:rPr i="1" lang="en" sz="2600">
                <a:solidFill>
                  <a:schemeClr val="dk1"/>
                </a:solidFill>
              </a:rPr>
              <a:t>7 The LORD has done to you as he spoke by me, for the LORD has torn the kingdom out of your hand and given it to your neighbor, David. 18 Because you did not obey the voice of the LORD and did not carry out his fierce wrath against Amalek, therefore the LORD has done this thing to you this day. 19 Moreover, the LORD will give Israel also with you into the hand of the Philistines, and tomorrow you and your sons shall be with me. The LORD will give the army of Israel also into the hand of the Philistines.”</a:t>
            </a:r>
            <a:r>
              <a:rPr lang="en" sz="2600">
                <a:solidFill>
                  <a:schemeClr val="dk1"/>
                </a:solidFill>
              </a:rPr>
              <a:t>”</a:t>
            </a:r>
            <a:endParaRPr sz="26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85" name="Shape 85"/>
          <p:cNvSpPr txBox="1"/>
          <p:nvPr>
            <p:ph idx="1" type="body"/>
          </p:nvPr>
        </p:nvSpPr>
        <p:spPr>
          <a:xfrm>
            <a:off x="311700" y="283850"/>
            <a:ext cx="8520600" cy="4642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2000">
                <a:solidFill>
                  <a:schemeClr val="dk1"/>
                </a:solidFill>
              </a:rPr>
              <a:t>1Sam. 30:1-6</a:t>
            </a:r>
            <a:r>
              <a:rPr lang="en" sz="2000">
                <a:solidFill>
                  <a:schemeClr val="dk1"/>
                </a:solidFill>
              </a:rPr>
              <a:t>   “</a:t>
            </a:r>
            <a:r>
              <a:rPr i="1" lang="en" sz="2000">
                <a:solidFill>
                  <a:schemeClr val="dk1"/>
                </a:solidFill>
              </a:rPr>
              <a:t>1 Now when David and his men came to Ziklag on the third day, the Amalekites had made a raid against the Negeb and against Ziklag. They had overcome Ziklag and burned it with fire 2 and taken captive the women and all who were in it, both small and great. They killed no one, but carried them off and went their way. 3 And when David and his men came to the city, they found it burned with fire, and their wives and sons and daughters taken captive. 4 Then David and the people who were with him raised their voices and wept until they had no more strength to weep. 5 David’s two wives also had been taken captive, Ahinoam of Jezreel and Abigail the widow of Nabal of Carmel. 6 And David was greatly distressed, for the people spoke of stoning him, because all the people were bitter in soul, each for his sons and daughters. But David strengthened himself in the LORD his God.</a:t>
            </a:r>
            <a:r>
              <a:rPr lang="en" sz="2000">
                <a:solidFill>
                  <a:schemeClr val="dk1"/>
                </a:solidFill>
              </a:rPr>
              <a:t>”</a:t>
            </a:r>
            <a:endParaRPr sz="20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91" name="Shape 91"/>
          <p:cNvSpPr txBox="1"/>
          <p:nvPr>
            <p:ph idx="1" type="body"/>
          </p:nvPr>
        </p:nvSpPr>
        <p:spPr>
          <a:xfrm>
            <a:off x="311700" y="974475"/>
            <a:ext cx="8520600" cy="39513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5200">
                <a:solidFill>
                  <a:schemeClr val="dk1"/>
                </a:solidFill>
              </a:rPr>
              <a:t>Discontentment is not a symptom of injustice,  </a:t>
            </a:r>
            <a:br>
              <a:rPr lang="en" sz="5200">
                <a:solidFill>
                  <a:schemeClr val="dk1"/>
                </a:solidFill>
              </a:rPr>
            </a:br>
            <a:r>
              <a:rPr b="1" i="1" lang="en" sz="5200">
                <a:solidFill>
                  <a:schemeClr val="dk1"/>
                </a:solidFill>
              </a:rPr>
              <a:t>it’s a symptom of idolatry</a:t>
            </a:r>
            <a:r>
              <a:rPr lang="en" sz="5200">
                <a:solidFill>
                  <a:schemeClr val="dk1"/>
                </a:solidFill>
              </a:rPr>
              <a:t>.</a:t>
            </a:r>
            <a:endParaRPr sz="47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97" name="Shape 97"/>
          <p:cNvSpPr txBox="1"/>
          <p:nvPr>
            <p:ph idx="1" type="body"/>
          </p:nvPr>
        </p:nvSpPr>
        <p:spPr>
          <a:xfrm>
            <a:off x="311700" y="283850"/>
            <a:ext cx="8520600" cy="4642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sz="3400">
                <a:solidFill>
                  <a:schemeClr val="dk1"/>
                </a:solidFill>
              </a:rPr>
              <a:t>Philippians 4:12-13</a:t>
            </a:r>
            <a:r>
              <a:rPr lang="en" sz="3400">
                <a:solidFill>
                  <a:schemeClr val="dk1"/>
                </a:solidFill>
              </a:rPr>
              <a:t> “</a:t>
            </a:r>
            <a:r>
              <a:rPr i="1" lang="en" sz="3400">
                <a:solidFill>
                  <a:schemeClr val="dk1"/>
                </a:solidFill>
              </a:rPr>
              <a:t>I know what it is to be in need, and I know what it is to have plenty. I have learned the secret of being content in any and every situation, whether well fed or hungry, whether living in plenty or in want. 13 I can do everything through him who gives me strength.</a:t>
            </a:r>
            <a:r>
              <a:rPr lang="en" sz="3400">
                <a:solidFill>
                  <a:schemeClr val="dk1"/>
                </a:solidFill>
              </a:rPr>
              <a:t>”</a:t>
            </a:r>
            <a:endParaRPr sz="34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300"/>
              <a:t> </a:t>
            </a:r>
            <a:endParaRPr sz="2300"/>
          </a:p>
        </p:txBody>
      </p:sp>
      <p:sp>
        <p:nvSpPr>
          <p:cNvPr id="103" name="Shape 103"/>
          <p:cNvSpPr txBox="1"/>
          <p:nvPr>
            <p:ph idx="1" type="body"/>
          </p:nvPr>
        </p:nvSpPr>
        <p:spPr>
          <a:xfrm>
            <a:off x="311700" y="1081375"/>
            <a:ext cx="8520600" cy="3844200"/>
          </a:xfrm>
          <a:prstGeom prst="rect">
            <a:avLst/>
          </a:prstGeom>
        </p:spPr>
        <p:txBody>
          <a:bodyPr anchorCtr="0" anchor="t" bIns="91425" lIns="91425" spcFirstLastPara="1" rIns="91425" wrap="square" tIns="91425">
            <a:noAutofit/>
          </a:bodyPr>
          <a:lstStyle/>
          <a:p>
            <a:pPr indent="-685800" lvl="0" marL="457200" rtl="0" algn="ctr">
              <a:spcBef>
                <a:spcPts val="0"/>
              </a:spcBef>
              <a:spcAft>
                <a:spcPts val="0"/>
              </a:spcAft>
              <a:buClr>
                <a:schemeClr val="dk1"/>
              </a:buClr>
              <a:buSzPts val="7200"/>
              <a:buAutoNum type="arabicPeriod"/>
            </a:pPr>
            <a:r>
              <a:rPr lang="en" sz="7200">
                <a:solidFill>
                  <a:schemeClr val="dk1"/>
                </a:solidFill>
              </a:rPr>
              <a:t>Think </a:t>
            </a:r>
            <a:r>
              <a:rPr b="1" lang="en" sz="7200">
                <a:solidFill>
                  <a:schemeClr val="dk1"/>
                </a:solidFill>
              </a:rPr>
              <a:t>Kairos</a:t>
            </a:r>
            <a:r>
              <a:rPr lang="en" sz="7200">
                <a:solidFill>
                  <a:schemeClr val="dk1"/>
                </a:solidFill>
              </a:rPr>
              <a:t> </a:t>
            </a:r>
            <a:br>
              <a:rPr lang="en" sz="7200">
                <a:solidFill>
                  <a:schemeClr val="dk1"/>
                </a:solidFill>
              </a:rPr>
            </a:br>
            <a:r>
              <a:rPr i="1" lang="en" sz="7200">
                <a:solidFill>
                  <a:schemeClr val="dk1"/>
                </a:solidFill>
              </a:rPr>
              <a:t>not Chronos</a:t>
            </a:r>
            <a:r>
              <a:rPr lang="en" sz="7200">
                <a:solidFill>
                  <a:schemeClr val="dk1"/>
                </a:solidFill>
              </a:rPr>
              <a:t> </a:t>
            </a:r>
            <a:endParaRPr sz="67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